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7"/>
  </p:normalViewPr>
  <p:slideViewPr>
    <p:cSldViewPr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2B0A04-13D7-404D-9CC6-EC0667469225}" type="datetimeFigureOut">
              <a:rPr lang="en-US" smtClean="0"/>
              <a:t>9/15/23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94A897D-CD01-4D55-B062-142D9F6A0C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5257800" cy="1600200"/>
          </a:xfrm>
        </p:spPr>
        <p:txBody>
          <a:bodyPr>
            <a:normAutofit/>
          </a:bodyPr>
          <a:lstStyle/>
          <a:p>
            <a:r>
              <a:rPr lang="id-ID" dirty="0"/>
              <a:t>II. TEKNIK KOMPUTER </a:t>
            </a:r>
            <a:br>
              <a:rPr lang="id-ID" dirty="0"/>
            </a:br>
            <a:r>
              <a:rPr lang="id-ID" sz="1600" dirty="0"/>
              <a:t>OLEH Maliha azka</a:t>
            </a:r>
            <a:br>
              <a:rPr lang="id-ID" sz="1600" dirty="0"/>
            </a:br>
            <a:r>
              <a:rPr lang="id-ID" sz="1600" dirty="0"/>
              <a:t>kelas ix-b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385923">
            <a:off x="1346848" y="4029216"/>
            <a:ext cx="1833829" cy="814921"/>
          </a:xfrm>
        </p:spPr>
        <p:txBody>
          <a:bodyPr/>
          <a:lstStyle/>
          <a:p>
            <a:r>
              <a:rPr lang="id-ID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Computer memerlukan hardware, software, dan brainware agar dapat dioperasikan.</a:t>
            </a:r>
          </a:p>
          <a:p>
            <a:r>
              <a:rPr lang="id-ID" dirty="0"/>
              <a:t>Untuk dapat beroperasi, fungsi sistem komputer terdiri dari hardware, software dan brainware harus bekerja dengan baik sesuai spesifikasinya.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id-ID" dirty="0">
                <a:solidFill>
                  <a:schemeClr val="tx1"/>
                </a:solidFill>
              </a:rPr>
              <a:t>A. IDENTIFIKASI SISTEM KOMPUTER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Sistem komputer adalah kumpulan kumpulan perangkat- perangkat kompuetr yang saling berhubungan dan berinteraksi satu sama lain untuk melakukan proses pengolahan data</a:t>
            </a:r>
          </a:p>
          <a:p>
            <a:r>
              <a:rPr lang="id-ID" dirty="0"/>
              <a:t>Perangkat yang terdapat pada sistem komputer diantaranya hardware, software, dab brainware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1. Hardware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Hardware disebut juga dengan perangkat keras adalah suatu perangkat elektronik yang ada pada komputer</a:t>
            </a:r>
          </a:p>
          <a:p>
            <a:r>
              <a:rPr lang="id-ID" dirty="0"/>
              <a:t>Hardware bisa dilihat secara kasat mata dan mampu disentuh secara fisik.</a:t>
            </a:r>
          </a:p>
          <a:p>
            <a:r>
              <a:rPr lang="id-ID" dirty="0"/>
              <a:t>Hardware dikategorikan menjadi 3 jenis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jenis jenis hardware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Perangkat input (masukan), digunakan untuk memasukkan data kepada computer. Contohnya adalah mouse, keyboard.</a:t>
            </a:r>
          </a:p>
          <a:p>
            <a:r>
              <a:rPr lang="id-ID" dirty="0"/>
              <a:t>Perangkat process, menerima data dari perangkat input dan memproses data tersebut. Contohnya adalah processor, ram, northbride.</a:t>
            </a:r>
          </a:p>
          <a:p>
            <a:r>
              <a:rPr lang="id-ID" dirty="0"/>
              <a:t>Perangkat output (keluaran), perangkat keras digunakan menampilkan data yang telah diolah. Contohnya monitor, proyektor.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chemeClr val="accent6">
                    <a:lumMod val="75000"/>
                  </a:schemeClr>
                </a:solidFill>
              </a:rPr>
              <a:t>2. software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Software adalah perangkat lunak adalah kumpulan data elekronik yang disimpan dan diatur oleh komputer</a:t>
            </a:r>
          </a:p>
          <a:p>
            <a:r>
              <a:rPr lang="id-ID" dirty="0"/>
              <a:t>Bersifat tidak dpaat dipegang, dlaam penggunaan nya pun perangkat lunak diklasifikasikan menjadi 4 macam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jenis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</a:rPr>
              <a:t>jenis</a:t>
            </a:r>
            <a:r>
              <a:rPr lang="id-ID" dirty="0"/>
              <a:t> software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Sistem operasi (operating system)</a:t>
            </a:r>
          </a:p>
          <a:p>
            <a:r>
              <a:rPr lang="id-ID" dirty="0"/>
              <a:t>Program aplikasi </a:t>
            </a:r>
          </a:p>
          <a:p>
            <a:r>
              <a:rPr lang="id-ID" dirty="0"/>
              <a:t>Bahasa pemograman</a:t>
            </a:r>
          </a:p>
          <a:p>
            <a:r>
              <a:rPr lang="id-ID" dirty="0"/>
              <a:t>Program bantu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Operating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Sistem operasi, yaitu program yang berfungsi untuk mengendalikan sistem kerja yang mendasar sehingga dpaat mengatur kerja media input, output, media pemroses. Contoh sistem operasi adalah windows, macOs, da linux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Program aplikasi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Program aplikasi adalah perangkat lunak yang dirancang khusus untuk kebutuhan tertentu, misalnya program pengolahan kata, pengolahan presentasi dan desain grafis. </a:t>
            </a:r>
          </a:p>
          <a:p>
            <a:r>
              <a:rPr lang="id-ID" dirty="0"/>
              <a:t>Contoh program aplikasi adalah MS Word, MS Excel, dan Adobe Photoshop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Bahasa pemograman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Perangkat lunak bahasa, yaitu program yang digunakan untuk menerjemahkan instruksi instruksi yang ditulis dalam bahasa pemograman ke bahasa mesin dengan prosedur atau aturan tertentu agar diterima oleh komputer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Program bantu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Perangkat lunak ini berfungsi sebagai aplikasi pembantu dalam kegiatan yang ada hubungannnta dengan komputer</a:t>
            </a:r>
          </a:p>
          <a:p>
            <a:r>
              <a:rPr lang="id-ID" dirty="0"/>
              <a:t>Merupakan perangkat lunak sistem dengan fungsi tertentu</a:t>
            </a:r>
          </a:p>
          <a:p>
            <a:r>
              <a:rPr lang="id-ID" dirty="0"/>
              <a:t>Contoh program bantu adalah antivirus, CC Cleaner, Winrar.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3. brainware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Brainware adalah orang yang mrnnngunakan atau mengoperasikan sebuah perangkat komputer</a:t>
            </a:r>
          </a:p>
          <a:p>
            <a:r>
              <a:rPr lang="id-ID" dirty="0"/>
              <a:t>Brainware disebut juga sebagai perangkat intelektual yang memakai dan mkenjelajahi kemampuan hardware atau software</a:t>
            </a:r>
          </a:p>
          <a:p>
            <a:r>
              <a:rPr lang="id-ID" dirty="0"/>
              <a:t>Pengguna komputer disebut juga dengan user (macam user : programmer, administrator, operator)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>
                <a:solidFill>
                  <a:schemeClr val="tx1"/>
                </a:solidFill>
              </a:rPr>
              <a:t>B. FUNGSI HARDWARE DAN OS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Komputer terdiri dari beberapa komponen yang merupakan suatu sistem yang memeiliki fungsi untuk menjalankan suatu program.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1. Fungsi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Hardware merupakan alat alat secara fisik dapat dilihat dengan kasat mata dan dapat disentuh oleh tangan manusia</a:t>
            </a:r>
          </a:p>
          <a:p>
            <a:r>
              <a:rPr lang="id-ID" dirty="0"/>
              <a:t>Fungsi utama hardware adalah menjalankan sekumpulan menjalankan sekumpulan perintah dan instruksi yang diberikan, dan mengeluarkannya dalam bentuk informasi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a. Input device (piranti masukan)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Merupakan piranti pada hardware komputer yang fungsinya sebagai alat untuk memasukkan data data atau perintah pada komputer</a:t>
            </a:r>
          </a:p>
          <a:p>
            <a:r>
              <a:rPr lang="id-ID" dirty="0"/>
              <a:t>Misalnya : keyboard, mouse, webcam, scanner, dan lain lain</a:t>
            </a:r>
          </a:p>
          <a:p>
            <a:r>
              <a:rPr lang="id-ID" dirty="0"/>
              <a:t>Bentuk bentuk data yang telah diinput akan dikonversi menjadi kode binary seginnga dpaat diabaca oleh memori utama dengan bentuk data pada tiap piranti input berbeda beda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b. Procesing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Merupakan sebuah piranti yang berguna dalam memproses data yang berasal dari perangkat input yang selanjutnya</a:t>
            </a:r>
          </a:p>
          <a:p>
            <a:r>
              <a:rPr lang="id-ID" dirty="0"/>
              <a:t>CPU  otak dari sistem komputer berfungsi sebagai pusat pengelola data dan mengontrol segala piranti internal maupun ekternal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c. Output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Berguna untuk menampilkan atau memberikan sebuah hasil akhir dari pengolahan proses yang sebelumnya dimasukkan </a:t>
            </a:r>
            <a:r>
              <a:rPr lang="id-ID" dirty="0" err="1"/>
              <a:t>mem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783A3D2-0FE1-C704-BB33-81F5F2EC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d. </a:t>
            </a:r>
            <a:r>
              <a:rPr lang="id-ID" dirty="0" err="1"/>
              <a:t>Storage</a:t>
            </a:r>
            <a:r>
              <a:rPr lang="id-ID" dirty="0"/>
              <a:t> </a:t>
            </a:r>
            <a:r>
              <a:rPr lang="id-ID" dirty="0" err="1"/>
              <a:t>device</a:t>
            </a:r>
            <a:endParaRPr lang="id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2E0C2F2-6D17-099D-EDCE-F1090F0E04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b="0" i="0" u="none" strike="noStrike" dirty="0" err="1">
                <a:effectLst/>
              </a:rPr>
              <a:t>Storage</a:t>
            </a:r>
            <a:r>
              <a:rPr lang="id-ID" b="0" i="0" u="none" strike="noStrike" dirty="0">
                <a:effectLst/>
              </a:rPr>
              <a:t> </a:t>
            </a:r>
            <a:r>
              <a:rPr lang="id-ID" b="0" i="0" u="none" strike="noStrike" dirty="0" err="1">
                <a:effectLst/>
              </a:rPr>
              <a:t>device</a:t>
            </a:r>
            <a:r>
              <a:rPr lang="id-ID" b="0" i="0" u="none" strike="noStrike" dirty="0">
                <a:effectLst/>
              </a:rPr>
              <a:t> merupakan sebuah perangkat penyimpanan yang memiliki fungsi untuk menyimpan berbagai jenis data dari sebuah hasil pemrosesan pada perangkat komputer. </a:t>
            </a:r>
          </a:p>
          <a:p>
            <a:r>
              <a:rPr lang="id-ID" b="0" i="0" u="none" strike="noStrike" dirty="0" err="1">
                <a:effectLst/>
              </a:rPr>
              <a:t>Storage</a:t>
            </a:r>
            <a:r>
              <a:rPr lang="id-ID" b="0" i="0" u="none" strike="noStrike" dirty="0">
                <a:effectLst/>
              </a:rPr>
              <a:t> </a:t>
            </a:r>
            <a:r>
              <a:rPr lang="id-ID" b="0" i="0" u="none" strike="noStrike" dirty="0" err="1">
                <a:effectLst/>
              </a:rPr>
              <a:t>device</a:t>
            </a:r>
            <a:r>
              <a:rPr lang="id-ID" b="0" i="0" u="none" strike="noStrike" dirty="0">
                <a:effectLst/>
              </a:rPr>
              <a:t> mampu menyimpan berbagai jenis data yang dibuat dikomputer baik dalam bentuk gambar, Dokumen, Video dan lain sebagainya.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68429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4C213B6-27AE-ADD3-C9B4-CF8FDA0B0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67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id-ID" dirty="0"/>
              <a:t>2. Fungsi dan prinsip kerja sistem operasi 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2CACE3D-6FF7-264D-7EF7-55BCEED18BA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b="0" i="0" u="none" strike="noStrike" dirty="0">
                <a:effectLst/>
              </a:rPr>
              <a:t>sistem operasi berperan dalam mengoordinasikan semua perangkat yang saling terhubung pada gadget dalam waktu yang bersamaan, seperti penyimpanan internal, mouse, </a:t>
            </a:r>
            <a:r>
              <a:rPr lang="id-ID" b="0" i="0" u="none" strike="noStrike" dirty="0" err="1">
                <a:effectLst/>
              </a:rPr>
              <a:t>speaker</a:t>
            </a:r>
            <a:r>
              <a:rPr lang="id-ID" b="0" i="0" u="none" strike="noStrike" dirty="0">
                <a:effectLst/>
              </a:rPr>
              <a:t>, dan CPU</a:t>
            </a:r>
          </a:p>
          <a:p>
            <a:r>
              <a:rPr lang="id-ID" dirty="0"/>
              <a:t>Fungsi sistem operasi : menjalankan operasi dasar, mengatur kerja </a:t>
            </a:r>
            <a:r>
              <a:rPr lang="id-ID" dirty="0" err="1"/>
              <a:t>hardware</a:t>
            </a:r>
            <a:r>
              <a:rPr lang="id-ID" dirty="0"/>
              <a:t> dan </a:t>
            </a:r>
            <a:r>
              <a:rPr lang="id-ID" dirty="0" err="1"/>
              <a:t>software</a:t>
            </a:r>
            <a:r>
              <a:rPr lang="id-ID" dirty="0"/>
              <a:t>, wadah program atau aplikasi, menyajikan tampilan, mengordinasi kerja piranti komputer, mengoptimalkan fungsi piranti komputer, dan mengawasi jalannya suatu fungsi program.</a:t>
            </a:r>
          </a:p>
        </p:txBody>
      </p:sp>
    </p:spTree>
    <p:extLst>
      <p:ext uri="{BB962C8B-B14F-4D97-AF65-F5344CB8AC3E}">
        <p14:creationId xmlns:p14="http://schemas.microsoft.com/office/powerpoint/2010/main" val="115771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56EC0D8-A255-2545-97AA-D4BF51CE1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prinsip kerja sistem operasi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1D2D638-ED94-A41A-A575-66F0897B8C9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b="0" i="0" u="none" strike="noStrike" dirty="0">
                <a:effectLst/>
              </a:rPr>
              <a:t>Sistem Operasi pada komputer bekerja saat adanya aksi yang dilakukan oleh penggunanya, selain itu energi yang dibutuhkan adalah berupa aliran listrik sehingga menghasilkan proses yang namanya </a:t>
            </a:r>
            <a:r>
              <a:rPr lang="id-ID" b="0" i="0" u="none" strike="noStrike" dirty="0" err="1">
                <a:effectLst/>
              </a:rPr>
              <a:t>booting</a:t>
            </a:r>
            <a:r>
              <a:rPr lang="id-ID" b="0" i="0" u="none" strike="noStrike" dirty="0">
                <a:effectLst/>
              </a:rPr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74983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DA99AAA-864C-FBFF-DC41-A18B72549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3048000"/>
            <a:ext cx="5334000" cy="118110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7300" dirty="0"/>
              <a:t>TERIMAKASIH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87651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65</TotalTime>
  <Words>749</Words>
  <Application>Microsoft Macintosh PowerPoint</Application>
  <PresentationFormat>Tampilan Layar (4:3)</PresentationFormat>
  <Paragraphs>61</Paragraphs>
  <Slides>21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21</vt:i4>
      </vt:variant>
    </vt:vector>
  </HeadingPairs>
  <TitlesOfParts>
    <vt:vector size="25" baseType="lpstr">
      <vt:lpstr>Tw Cen MT</vt:lpstr>
      <vt:lpstr>Wingdings</vt:lpstr>
      <vt:lpstr>Wingdings 2</vt:lpstr>
      <vt:lpstr>Median</vt:lpstr>
      <vt:lpstr>II. TEKNIK KOMPUTER  OLEH Maliha azka kelas ix-b</vt:lpstr>
      <vt:lpstr>Presentasi PowerPoint</vt:lpstr>
      <vt:lpstr>A. IDENTIFIKASI SISTEM KOMPUTER</vt:lpstr>
      <vt:lpstr>1. Hardware </vt:lpstr>
      <vt:lpstr>jenis jenis hardware : </vt:lpstr>
      <vt:lpstr>2. software</vt:lpstr>
      <vt:lpstr>jenis jenis software </vt:lpstr>
      <vt:lpstr>Operating system</vt:lpstr>
      <vt:lpstr>Program aplikasi</vt:lpstr>
      <vt:lpstr>Bahasa pemograman</vt:lpstr>
      <vt:lpstr>Program bantu</vt:lpstr>
      <vt:lpstr>3. brainware</vt:lpstr>
      <vt:lpstr>B. FUNGSI HARDWARE DAN OS</vt:lpstr>
      <vt:lpstr>1. Fungsi hardware</vt:lpstr>
      <vt:lpstr>a. Input device (piranti masukan)</vt:lpstr>
      <vt:lpstr>b. Procesing device</vt:lpstr>
      <vt:lpstr>c. Output device</vt:lpstr>
      <vt:lpstr>d. Storage device</vt:lpstr>
      <vt:lpstr>2. Fungsi dan prinsip kerja sistem operasi </vt:lpstr>
      <vt:lpstr>prinsip kerja sistem operasi</vt:lpstr>
      <vt:lpstr>TERIMAKASIH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 TEKNIK KOMPUTER  OLEH Maliha azka kelas ix-b</dc:title>
  <dc:creator>k14</dc:creator>
  <cp:lastModifiedBy>malihaazkamuhammad@gmail.com</cp:lastModifiedBy>
  <cp:revision>7</cp:revision>
  <dcterms:created xsi:type="dcterms:W3CDTF">2023-09-08T01:53:05Z</dcterms:created>
  <dcterms:modified xsi:type="dcterms:W3CDTF">2023-09-14T21:39:15Z</dcterms:modified>
</cp:coreProperties>
</file>